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7"/>
  </p:notesMasterIdLst>
  <p:handoutMasterIdLst>
    <p:handoutMasterId r:id="rId8"/>
  </p:handoutMasterIdLst>
  <p:sldIdLst>
    <p:sldId id="296" r:id="rId5"/>
    <p:sldId id="304" r:id="rId6"/>
  </p:sldIdLst>
  <p:sldSz cx="12188825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100"/>
            </a:lvl1pPr>
          </a:lstStyle>
          <a:p>
            <a:fld id="{30E6E22E-288A-414B-A8DE-E4DBD03D5FC0}" type="datetimeFigureOut">
              <a:rPr lang="en-US"/>
              <a:t>12/1/2020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1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100"/>
            </a:lvl1pPr>
          </a:lstStyle>
          <a:p>
            <a:fld id="{39A9AE7E-E0F9-4C51-AD9A-F4C3A6E23BBF}" type="datetimeFigureOut">
              <a:rPr lang="en-US"/>
              <a:t>12/1/2020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9" rIns="92478" bIns="4623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9" rIns="92478" bIns="4623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1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12/1/2020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sstateengineering.qualtrics.com/jfe/form/SV_ePUI07ouzVAQR3D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www.cse.msstate.edu/capacity-override-request-form/" TargetMode="External"/><Relationship Id="rId7" Type="http://schemas.openxmlformats.org/officeDocument/2006/relationships/hyperlink" Target="https://forms.gle/7shQmYkU6hsK6j7q8" TargetMode="External"/><Relationship Id="rId12" Type="http://schemas.openxmlformats.org/officeDocument/2006/relationships/image" Target="../media/image3.png"/><Relationship Id="rId2" Type="http://schemas.openxmlformats.org/officeDocument/2006/relationships/hyperlink" Target="mailto:Override@ae.msstat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Pages/ResponsePage.aspx?id=sNtR7YavokWcl3P7OTXfF1ITcLsT-ilMuRcPX9XYdDZUOVczNzUxOVpQWDAyTkRNWERQRkM3RzQ1US4u" TargetMode="External"/><Relationship Id="rId11" Type="http://schemas.openxmlformats.org/officeDocument/2006/relationships/hyperlink" Target="mailto:kwilliams@cee.msstate.edu" TargetMode="External"/><Relationship Id="rId5" Type="http://schemas.openxmlformats.org/officeDocument/2006/relationships/hyperlink" Target="https://forms.office.com/Pages/ResponsePage.aspx?id=sNtR7YavokWcl3P7OTXfF5VWjuF4EqRFmv8Z3TVWNZxUME9INUs5S1ZJR1hGT1RGMVJNMTBKMlo3RS4u" TargetMode="External"/><Relationship Id="rId10" Type="http://schemas.openxmlformats.org/officeDocument/2006/relationships/hyperlink" Target="mailto:srg133@msstate.edu" TargetMode="External"/><Relationship Id="rId4" Type="http://schemas.openxmlformats.org/officeDocument/2006/relationships/hyperlink" Target="mailto:wdandass@cse.msstate.edu" TargetMode="External"/><Relationship Id="rId9" Type="http://schemas.openxmlformats.org/officeDocument/2006/relationships/hyperlink" Target="mailto:Override@math.msstate.edu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96D-C9A1-4798-9A34-847C75E3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Overrides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0DDFD-835A-4F66-AE07-5936B25D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9751060" cy="5003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What do you do when you cannot register for a course?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Request an Override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You must meet the course requirements to request prerequisite requirements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Transfer student may have articulation issues. </a:t>
            </a:r>
          </a:p>
          <a:p>
            <a:pPr marL="0" indent="0">
              <a:buNone/>
            </a:pPr>
            <a:r>
              <a:rPr lang="en-US" dirty="0"/>
              <a:t>Overrides can be processed for the following main reasons: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Class Capacity	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Prerequisite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Repeat</a:t>
            </a:r>
          </a:p>
          <a:p>
            <a:pPr marL="0" indent="0">
              <a:buNone/>
            </a:pPr>
            <a:r>
              <a:rPr lang="en-US" dirty="0"/>
              <a:t>How to request an override: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Contact the department that owns the course (see chart on next slide)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Include the following information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Net ID/ MSU ID:</a:t>
            </a:r>
            <a:r>
              <a:rPr lang="en-US" dirty="0"/>
              <a:t> 	 Jd123, 900111222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Course Information:</a:t>
            </a:r>
            <a:r>
              <a:rPr lang="en-US" dirty="0"/>
              <a:t>  EM 2413 </a:t>
            </a:r>
            <a:r>
              <a:rPr lang="en-US" b="1" i="1" u="sng" dirty="0"/>
              <a:t>01</a:t>
            </a:r>
            <a:r>
              <a:rPr lang="en-US" dirty="0"/>
              <a:t> Engineering Mechanics I (please include the section number)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Type of Override:</a:t>
            </a:r>
            <a:r>
              <a:rPr lang="en-US" dirty="0"/>
              <a:t>  	Prerequisite override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Term:  	  	</a:t>
            </a:r>
            <a:r>
              <a:rPr lang="en-US" dirty="0"/>
              <a:t>Winter or Spring </a:t>
            </a:r>
          </a:p>
          <a:p>
            <a:pPr marL="603504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(please remember that you are asking for overrides for both winter and spring.  It is important that you indicate the term)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Override chart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934975"/>
              </p:ext>
            </p:extLst>
          </p:nvPr>
        </p:nvGraphicFramePr>
        <p:xfrm>
          <a:off x="455613" y="431801"/>
          <a:ext cx="11277600" cy="604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0881">
                  <a:extLst>
                    <a:ext uri="{9D8B030D-6E8A-4147-A177-3AD203B41FA5}">
                      <a16:colId xmlns:a16="http://schemas.microsoft.com/office/drawing/2014/main" val="882778664"/>
                    </a:ext>
                  </a:extLst>
                </a:gridCol>
                <a:gridCol w="7268993">
                  <a:extLst>
                    <a:ext uri="{9D8B030D-6E8A-4147-A177-3AD203B41FA5}">
                      <a16:colId xmlns:a16="http://schemas.microsoft.com/office/drawing/2014/main" val="2925729875"/>
                    </a:ext>
                  </a:extLst>
                </a:gridCol>
                <a:gridCol w="1247726">
                  <a:extLst>
                    <a:ext uri="{9D8B030D-6E8A-4147-A177-3AD203B41FA5}">
                      <a16:colId xmlns:a16="http://schemas.microsoft.com/office/drawing/2014/main" val="2106537725"/>
                    </a:ext>
                  </a:extLst>
                </a:gridCol>
              </a:tblGrid>
              <a:tr h="430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Department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Override information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QR Code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0355398"/>
                  </a:ext>
                </a:extLst>
              </a:tr>
              <a:tr h="4530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Aerospace Engineering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2"/>
                        </a:rPr>
                        <a:t>Override@ae.msstate.edu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80724317"/>
                  </a:ext>
                </a:extLst>
              </a:tr>
              <a:tr h="578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Computer Science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3"/>
                        </a:rPr>
                        <a:t>https://www.cse.msstate.edu/capacity-override-request-form/</a:t>
                      </a:r>
                      <a:r>
                        <a:rPr lang="en-US" sz="1100" dirty="0">
                          <a:effectLst/>
                        </a:rPr>
                        <a:t>  or </a:t>
                      </a:r>
                      <a:r>
                        <a:rPr lang="en-US" sz="1100" u="sng" dirty="0">
                          <a:effectLst/>
                          <a:hlinkClick r:id="rId4"/>
                        </a:rPr>
                        <a:t>wdandass@cse.msstate.edu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7518932"/>
                  </a:ext>
                </a:extLst>
              </a:tr>
              <a:tr h="10114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Electrical &amp; Computer Engineering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https://forms.office.com/Pages/ResponsePage.aspx?id=sNtR7YavokWcl3P7OTXfF5VWjuF4EqRFmv8Z3TVWNZxUME9INUs5S1ZJR1hGT1RGMVJNMTBKMlo3RS4u</a:t>
                      </a:r>
                      <a:endParaRPr lang="en-US" sz="9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use the QR code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03441549"/>
                  </a:ext>
                </a:extLst>
              </a:tr>
              <a:tr h="9538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Mechanical Engineering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9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https://forms.office.com/Pages/ResponsePage.aspx?id=sNtR7YavokWcl3P7OTXfF1ITcLsT-ilMuRcPX9XYdDZUOVczNzUxOVpQWDAyTkRNWERQRkM3RzQ1US4u</a:t>
                      </a:r>
                      <a:endParaRPr lang="en-US" sz="9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9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9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use the QR code:  </a:t>
                      </a:r>
                    </a:p>
                    <a:p>
                      <a:endParaRPr lang="en-US" sz="9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9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9376116"/>
                  </a:ext>
                </a:extLst>
              </a:tr>
              <a:tr h="434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Technical Writing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(GE 3513)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https://forms.gle/7shQmYkU6hsK6j7q8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5188074"/>
                  </a:ext>
                </a:extLst>
              </a:tr>
              <a:tr h="477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 Engineering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  <a:hlinkClick r:id="rId8"/>
                        </a:rPr>
                        <a:t>https://msstateengineering.qualtrics.com/jfe/form/SV_ePUI07ouzVAQR3D</a:t>
                      </a:r>
                      <a:r>
                        <a:rPr lang="en-US" sz="1100" u="sng">
                          <a:effectLst/>
                        </a:rPr>
                        <a:t> 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6079139"/>
                  </a:ext>
                </a:extLst>
              </a:tr>
              <a:tr h="429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9"/>
                        </a:rPr>
                        <a:t>Override@math.msstate.edu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248921"/>
                  </a:ext>
                </a:extLst>
              </a:tr>
              <a:tr h="430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Physics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10"/>
                        </a:rPr>
                        <a:t>srg133@msstate.edu</a:t>
                      </a:r>
                      <a:endParaRPr lang="en-US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68316577"/>
                  </a:ext>
                </a:extLst>
              </a:tr>
              <a:tr h="8460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Civil Engineer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kwilliams@cee.msstate.edu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copy email to Truax@cee.msstate.edu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543085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6B9612-8529-4B08-BFFA-2128025A96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2841" y="2086131"/>
            <a:ext cx="685800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F5B2A-6185-4DE9-BEA7-A8414DEF0F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2841" y="3048000"/>
            <a:ext cx="685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527" y="4213380"/>
            <a:ext cx="452427" cy="4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14467</TotalTime>
  <Words>303</Words>
  <Application>Microsoft Office PowerPoint</Application>
  <PresentationFormat>Custom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Constantia</vt:lpstr>
      <vt:lpstr>Wingdings</vt:lpstr>
      <vt:lpstr>Books Classic 16x9</vt:lpstr>
      <vt:lpstr>Overrides   </vt:lpstr>
      <vt:lpstr>Override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Advising Spring 2020</dc:title>
  <dc:creator>Bush, Machaunda</dc:creator>
  <cp:lastModifiedBy>Elmore, Bill</cp:lastModifiedBy>
  <cp:revision>67</cp:revision>
  <cp:lastPrinted>2020-11-03T18:46:15Z</cp:lastPrinted>
  <dcterms:created xsi:type="dcterms:W3CDTF">2020-02-19T19:16:40Z</dcterms:created>
  <dcterms:modified xsi:type="dcterms:W3CDTF">2020-12-01T22:00:47Z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